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84" d="100"/>
          <a:sy n="84" d="100"/>
        </p:scale>
        <p:origin x="708" y="-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2024/8/19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リファイン除菌ウェットティッシュ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60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枚入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素材：不織布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包装：包装袋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生産国：日本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備考：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※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カートン単位で取り混ぜできます。 </a:t>
            </a:r>
            <a:endParaRPr lang="en-US" altLang="ja-JP" sz="9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400"/>
              </a:lnSpc>
            </a:pPr>
            <a:r>
              <a:rPr lang="ja-JP" altLang="en-US" sz="1600" dirty="0"/>
              <a:t>大容量</a:t>
            </a:r>
            <a:r>
              <a:rPr lang="en-US" altLang="ja-JP" sz="1600" dirty="0"/>
              <a:t>60</a:t>
            </a:r>
            <a:r>
              <a:rPr lang="ja-JP" altLang="en-US" sz="1600" dirty="0"/>
              <a:t>枚入りの除菌ウェットティッシュです。アルコールタイプとノンアルコールタイプの</a:t>
            </a:r>
            <a:r>
              <a:rPr lang="en-US" altLang="ja-JP" sz="1600" dirty="0"/>
              <a:t>2</a:t>
            </a:r>
            <a:r>
              <a:rPr lang="ja-JP" altLang="en-US" sz="1600" dirty="0"/>
              <a:t>タイプから選択可能。イベントやキャンペーンでのばらまき用販促グッズとしても人気の商品です。 </a:t>
            </a:r>
            <a:endParaRPr lang="en-US" altLang="ja-JP" sz="1600" spc="-1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9" name="図 18">
            <a:extLst>
              <a:ext uri="{FF2B5EF4-FFF2-40B4-BE49-F238E27FC236}">
                <a16:creationId xmlns:a16="http://schemas.microsoft.com/office/drawing/2014/main" id="{9BCA4EE0-5EE4-1EED-3B49-363C3BFF615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0634" y="1381866"/>
            <a:ext cx="3717165" cy="371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686</TotalTime>
  <Words>73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247</cp:revision>
  <cp:lastPrinted>2021-07-20T08:57:41Z</cp:lastPrinted>
  <dcterms:created xsi:type="dcterms:W3CDTF">2021-06-21T09:41:39Z</dcterms:created>
  <dcterms:modified xsi:type="dcterms:W3CDTF">2024-08-19T01:52:38Z</dcterms:modified>
</cp:coreProperties>
</file>