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「ありがとう」ペーパーソープ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枚入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zh-CN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素材：紙石鹸</a:t>
            </a:r>
          </a:p>
          <a:p>
            <a:r>
              <a:rPr lang="zh-CN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包装：包装袋</a:t>
            </a:r>
          </a:p>
          <a:p>
            <a:r>
              <a:rPr lang="zh-CN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生産国：中国</a:t>
            </a:r>
          </a:p>
          <a:p>
            <a:r>
              <a:rPr lang="zh-CN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備考：内容量</a:t>
            </a:r>
            <a:r>
              <a:rPr lang="en-US" altLang="zh-CN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/10</a:t>
            </a:r>
            <a:r>
              <a:rPr lang="zh-CN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出先で石鹸を使ってしっかり洗いたい時などに非常に助かり、持ち歩きにも便利なペーパーソープ。日頃の「ありがとう」の気持ちを伝える優しいパッケージデザインも高ポイントなアイテムです。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EA7BDB3-08E2-305D-07FD-9463D718BC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881" y="1383546"/>
            <a:ext cx="3603875" cy="360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910</TotalTime>
  <Words>77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2024-07-25T02:06:57Z</dcterms:modified>
</cp:coreProperties>
</file>