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持ち運びに便利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折りたたみゲルクッション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/27×385×225mm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、収納時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/54×190×225mm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折りたたむとコンパクトになりどこでも持ち歩ける上に、座り疲れしにくい携帯用ゲルクッションです。スポーツ観戦やアウトドア等に幅広くご活用いただけます。是非ご活用ください。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815</cp:revision>
  <cp:lastPrinted>2021-07-20T08:57:41Z</cp:lastPrinted>
  <dcterms:created xsi:type="dcterms:W3CDTF">2021-06-21T09:41:39Z</dcterms:created>
  <dcterms:modified xsi:type="dcterms:W3CDTF">2024-07-25T02:07:48Z</dcterms:modified>
</cp:coreProperties>
</file>