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トートバッグギフト ペーパーセット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サイズ：トートバッグ</a:t>
            </a:r>
            <a:r>
              <a:rPr lang="en-US" altLang="ja-JP" sz="900" dirty="0">
                <a:latin typeface="Meiryo UI" panose="020B0604030504040204" pitchFamily="34" charset="-128"/>
                <a:ea typeface="Meiryo UI" panose="020B0604030504040204" pitchFamily="34" charset="-128"/>
              </a:rPr>
              <a:t>/360×370(+</a:t>
            </a:r>
            <a:r>
              <a:rPr lang="ja-JP" altLang="en-US" sz="900" dirty="0">
                <a:latin typeface="Meiryo UI" panose="020B0604030504040204" pitchFamily="34" charset="-128"/>
                <a:ea typeface="Meiryo UI" panose="020B0604030504040204" pitchFamily="34" charset="-128"/>
              </a:rPr>
              <a:t>マチ</a:t>
            </a:r>
            <a:r>
              <a:rPr lang="en-US" altLang="ja-JP" sz="900" dirty="0">
                <a:latin typeface="Meiryo UI" panose="020B0604030504040204" pitchFamily="34" charset="-128"/>
                <a:ea typeface="Meiryo UI" panose="020B0604030504040204" pitchFamily="34" charset="-128"/>
              </a:rPr>
              <a:t>110)mm</a:t>
            </a:r>
          </a:p>
          <a:p>
            <a:r>
              <a:rPr lang="ja-JP" altLang="en-US" sz="900" dirty="0">
                <a:latin typeface="Meiryo UI" panose="020B0604030504040204" pitchFamily="34" charset="-128"/>
                <a:ea typeface="Meiryo UI" panose="020B0604030504040204" pitchFamily="34" charset="-128"/>
              </a:rPr>
              <a:t>包装：包装袋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トートバッグ同梱</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コットントートバッグ・リセラトイレット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ロール・ネピア</a:t>
            </a:r>
            <a:r>
              <a:rPr lang="en-US" altLang="ja-JP" sz="900" dirty="0">
                <a:latin typeface="Meiryo UI" panose="020B0604030504040204" pitchFamily="34" charset="-128"/>
                <a:ea typeface="Meiryo UI" panose="020B0604030504040204" pitchFamily="34" charset="-128"/>
              </a:rPr>
              <a:t>BOX</a:t>
            </a:r>
            <a:r>
              <a:rPr lang="ja-JP" altLang="en-US" sz="900" dirty="0">
                <a:latin typeface="Meiryo UI" panose="020B0604030504040204" pitchFamily="34" charset="-128"/>
                <a:ea typeface="Meiryo UI" panose="020B0604030504040204" pitchFamily="34" charset="-128"/>
              </a:rPr>
              <a:t>ティッシュ</a:t>
            </a:r>
            <a:r>
              <a:rPr lang="en-US" altLang="ja-JP" sz="900" dirty="0">
                <a:latin typeface="Meiryo UI" panose="020B0604030504040204" pitchFamily="34" charset="-128"/>
                <a:ea typeface="Meiryo UI" panose="020B0604030504040204" pitchFamily="34" charset="-128"/>
              </a:rPr>
              <a:t>150W</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Hello</a:t>
            </a:r>
            <a:r>
              <a:rPr lang="ja-JP" altLang="en-US" sz="900" dirty="0">
                <a:latin typeface="Meiryo UI" panose="020B0604030504040204" pitchFamily="34" charset="-128"/>
                <a:ea typeface="Meiryo UI" panose="020B0604030504040204" pitchFamily="34" charset="-128"/>
              </a:rPr>
              <a:t>キッチンペーパー</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トイレットペーパー、ボックスティッシュ、そしてキッチンペーパーを詰め合わせたトートバッグギフト。コットントートはエコバッグとしても利用可能なため経済的で地球にも優しい商品です。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5666FF-E5A4-C0C7-5FA3-FEBB2A9FC7FD}"/>
              </a:ext>
            </a:extLst>
          </p:cNvPr>
          <p:cNvPicPr>
            <a:picLocks noChangeAspect="1"/>
          </p:cNvPicPr>
          <p:nvPr/>
        </p:nvPicPr>
        <p:blipFill>
          <a:blip r:embed="rId5"/>
          <a:stretch>
            <a:fillRect/>
          </a:stretch>
        </p:blipFill>
        <p:spPr>
          <a:xfrm>
            <a:off x="737247" y="1411148"/>
            <a:ext cx="3559748" cy="355974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2024-07-25T02:07:49Z</dcterms:modified>
</cp:coreProperties>
</file>