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ダイオーピーチキッチンタオル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ロール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素材：パルプ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包装：シュリンク包装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食器洗い後の水切りや食器拭きにも非常に役立つ、吸水性に優れたキッチンタオルの</a:t>
            </a:r>
            <a:r>
              <a:rPr lang="en-US" altLang="ja-JP" sz="1600" dirty="0"/>
              <a:t>2</a:t>
            </a:r>
            <a:r>
              <a:rPr lang="ja-JP" altLang="en-US" sz="1600" dirty="0"/>
              <a:t>ロールバックです。生活必需品だからこそ、イベント等でのノベルティグッズとして非常におすすめです。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2A6BC23-CD80-5F82-2E21-4C5F6E3C04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64955"/>
            <a:ext cx="3622466" cy="362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906</TotalTime>
  <Words>66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2024-09-05T03:09:33Z</dcterms:modified>
</cp:coreProperties>
</file>