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クルマ用ポリ袋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450×210(+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マチ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130)mm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カートン割れ不可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内容量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/15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車載しておくとなにかと便利に利用できる、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枚入りの持ち手付きポリ袋です。車イベントやキャンペーンのちょっとしたノベルティ、特典用などにおすすめです。是非ご活用ください。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101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806</cp:revision>
  <cp:lastPrinted>2021-07-20T08:57:41Z</cp:lastPrinted>
  <dcterms:created xsi:type="dcterms:W3CDTF">2021-06-21T09:41:39Z</dcterms:created>
  <dcterms:modified xsi:type="dcterms:W3CDTF">2024-07-25T02:07:51Z</dcterms:modified>
</cp:coreProperties>
</file>