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バイオグリーン キッチンパック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M30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枚入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PE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250×350mm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備考：箱サイズ：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50×220×80mm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内容量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/30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 カートン割れ不可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地球環境に優しく</a:t>
            </a:r>
            <a:r>
              <a:rPr lang="en-US" altLang="ja-JP" sz="1600" dirty="0"/>
              <a:t>SDGs</a:t>
            </a:r>
            <a:r>
              <a:rPr lang="ja-JP" altLang="en-US" sz="1600" dirty="0"/>
              <a:t>に貢献できるバイオクリーンの</a:t>
            </a:r>
            <a:r>
              <a:rPr lang="en-US" altLang="ja-JP" sz="1600" dirty="0"/>
              <a:t>M</a:t>
            </a:r>
            <a:r>
              <a:rPr lang="ja-JP" altLang="en-US" sz="1600" dirty="0"/>
              <a:t>サイズキッチンパック</a:t>
            </a:r>
            <a:r>
              <a:rPr lang="en-US" altLang="ja-JP" sz="1600" dirty="0"/>
              <a:t>30</a:t>
            </a:r>
            <a:r>
              <a:rPr lang="ja-JP" altLang="en-US" sz="1600" dirty="0"/>
              <a:t>枚入りです。日常生活における消耗品であるため貰って困るものでもなく、ノベルティ用などに最適です。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3E6D0630-7464-9C5B-D19A-F44DDAB343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379478"/>
            <a:ext cx="3677615" cy="3677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804</TotalTime>
  <Words>75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255</cp:revision>
  <cp:lastPrinted>2021-07-20T08:57:41Z</cp:lastPrinted>
  <dcterms:created xsi:type="dcterms:W3CDTF">2021-06-21T09:41:39Z</dcterms:created>
  <dcterms:modified xsi:type="dcterms:W3CDTF">2024-11-06T06:47:26Z</dcterms:modified>
</cp:coreProperties>
</file>