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9" d="100"/>
          <a:sy n="89" d="100"/>
        </p:scale>
        <p:origin x="56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防水スマホケース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16×118×218mm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海やプールなどにスマホを持っていきたい場合にとっても便利な入れたままでも操作可能な防水スマホケースです。水深</a:t>
            </a:r>
            <a:r>
              <a:rPr lang="en-US" altLang="ja-JP" sz="1600" b="0" i="0" dirty="0">
                <a:solidFill>
                  <a:srgbClr val="333333"/>
                </a:solidFill>
                <a:effectLst/>
                <a:latin typeface="-apple-system"/>
              </a:rPr>
              <a:t>2m</a:t>
            </a:r>
            <a:r>
              <a:rPr lang="ja-JP" altLang="en-US" sz="1600" b="0" i="0" dirty="0">
                <a:solidFill>
                  <a:srgbClr val="333333"/>
                </a:solidFill>
                <a:effectLst/>
                <a:latin typeface="-apple-system"/>
              </a:rPr>
              <a:t>まで潜ることが可能な上、</a:t>
            </a:r>
            <a:r>
              <a:rPr lang="en-US" altLang="ja-JP" sz="1600" b="0" i="0" dirty="0">
                <a:solidFill>
                  <a:srgbClr val="333333"/>
                </a:solidFill>
                <a:effectLst/>
                <a:latin typeface="-apple-system"/>
              </a:rPr>
              <a:t>6.5</a:t>
            </a:r>
            <a:r>
              <a:rPr lang="ja-JP" altLang="en-US" sz="1600" b="0" i="0" dirty="0">
                <a:solidFill>
                  <a:srgbClr val="333333"/>
                </a:solidFill>
                <a:effectLst/>
                <a:latin typeface="-apple-system"/>
              </a:rPr>
              <a:t>インチまでのスマホなら収納可能です。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EA933D9-2CA9-B28B-CA8B-8C09C6B31660}"/>
              </a:ext>
            </a:extLst>
          </p:cNvPr>
          <p:cNvPicPr>
            <a:picLocks noChangeAspect="1"/>
          </p:cNvPicPr>
          <p:nvPr/>
        </p:nvPicPr>
        <p:blipFill>
          <a:blip r:embed="rId5"/>
          <a:stretch>
            <a:fillRect/>
          </a:stretch>
        </p:blipFill>
        <p:spPr>
          <a:xfrm>
            <a:off x="666855" y="1371901"/>
            <a:ext cx="3594175" cy="359417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788</TotalTime>
  <Words>92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799</cp:revision>
  <cp:lastPrinted>2021-07-20T08:57:41Z</cp:lastPrinted>
  <dcterms:created xsi:type="dcterms:W3CDTF">2021-06-21T09:41:39Z</dcterms:created>
  <dcterms:modified xsi:type="dcterms:W3CDTF">2024-08-06T05:43:55Z</dcterms:modified>
</cp:coreProperties>
</file>