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92" d="100"/>
          <a:sy n="92" d="100"/>
        </p:scale>
        <p:origin x="45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はっ水 クルマキバッグ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グリーン・ブラック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φ19×44mm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φ7×45mm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リップストック生地を使用しているため破けにくく撥水加工で水にも強い、口をくるくる負けるレジャーバッグです。コンパクトになるため携帯性も抜群で、使い勝手の良いアイテムです。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AB21DD6-A2F1-C2DC-9011-B376BB199F1B}"/>
              </a:ext>
            </a:extLst>
          </p:cNvPr>
          <p:cNvPicPr>
            <a:picLocks noChangeAspect="1"/>
          </p:cNvPicPr>
          <p:nvPr/>
        </p:nvPicPr>
        <p:blipFill>
          <a:blip r:embed="rId5"/>
          <a:stretch>
            <a:fillRect/>
          </a:stretch>
        </p:blipFill>
        <p:spPr>
          <a:xfrm>
            <a:off x="724120" y="1411148"/>
            <a:ext cx="3596986" cy="35969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TotalTime>
  <Words>94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814</cp:revision>
  <cp:lastPrinted>2021-07-20T08:57:41Z</cp:lastPrinted>
  <dcterms:created xsi:type="dcterms:W3CDTF">2021-06-21T09:41:39Z</dcterms:created>
  <dcterms:modified xsi:type="dcterms:W3CDTF">2024-09-12T04:10:45Z</dcterms:modified>
</cp:coreProperties>
</file>