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マルチに使える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!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立つポーチ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素材：イソプレンゴム・ポリエステル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175×85×75mm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包装：透明ケース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持ち運びに便利な手頃サイズの上、ステーショナリー入れとして立てて使うこともできる、見た目も可愛らしいポーチです。オリジナル名入れも格安で可能ですのでお気軽にご相談ください。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58D05C0-0605-A8BA-5505-4594E8108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26" y="1411959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</TotalTime>
  <Words>78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2024-07-31T05:52:47Z</dcterms:modified>
</cp:coreProperties>
</file>