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「ありがとう」ご挨拶フェイスタオル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860×340mm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名刺ポケット付</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パッケージに名刺入れポケットがついた、まさしくご挨拶用にとっても便利でデザインも可愛いフェイスタオルです。イベントやキャンペーンのノベルティ用などにもおすすめ。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788</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790</cp:revision>
  <cp:lastPrinted>2021-07-20T08:57:41Z</cp:lastPrinted>
  <dcterms:created xsi:type="dcterms:W3CDTF">2021-06-21T09:41:39Z</dcterms:created>
  <dcterms:modified xsi:type="dcterms:W3CDTF">2024-07-25T02:08:00Z</dcterms:modified>
</cp:coreProperties>
</file>