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キャプテンスタッグ モンテ</a:t>
            </a:r>
            <a:r>
              <a:rPr lang="en-US" altLang="ja-JP" sz="2000" dirty="0">
                <a:solidFill>
                  <a:schemeClr val="bg1"/>
                </a:solidFill>
                <a:latin typeface="Meiryo UI" panose="020B0604030504040204" pitchFamily="34" charset="-128"/>
                <a:ea typeface="Meiryo UI" panose="020B0604030504040204" pitchFamily="34" charset="-128"/>
              </a:rPr>
              <a:t>V</a:t>
            </a:r>
            <a:r>
              <a:rPr lang="ja-JP" altLang="en-US" sz="2000" dirty="0">
                <a:solidFill>
                  <a:schemeClr val="bg1"/>
                </a:solidFill>
                <a:latin typeface="Meiryo UI" panose="020B0604030504040204" pitchFamily="34" charset="-128"/>
                <a:ea typeface="Meiryo UI" panose="020B0604030504040204" pitchFamily="34" charset="-128"/>
              </a:rPr>
              <a:t>型卓上グリル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スチール・ステンレス鋼・アルミニウム合金</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/155×190×160mm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/165×190×60mm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セット内容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本体・目皿フレーム・目皿・バーベキュー網・ゴト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持ち運びにとっても便利な、折りたたむとコンパクトなトランク型になってお洒落さも兼ね備えたポータブルグリルです。カラーバリエーションはオールドイエローとオリーブの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TotalTime>
  <Words>107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759</cp:revision>
  <cp:lastPrinted>2021-07-20T08:57:41Z</cp:lastPrinted>
  <dcterms:created xsi:type="dcterms:W3CDTF">2021-06-21T09:41:39Z</dcterms:created>
  <dcterms:modified xsi:type="dcterms:W3CDTF">2024-07-25T02:08:03Z</dcterms:modified>
</cp:coreProperties>
</file>