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これは便利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シリコンロングスプーン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グレー・レッド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シリコン・カーボンスチール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全長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/2mm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耐熱シリコン製で加熱調理にも使えてとっても便利な上、見た目も可愛らしいデザインのロングスプーンです。イベントやキャンペーンの特典用や景品用、ノベルティグッズなどにもおすすめ。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733</cp:revision>
  <cp:lastPrinted>2021-07-20T08:57:41Z</cp:lastPrinted>
  <dcterms:created xsi:type="dcterms:W3CDTF">2021-06-21T09:41:39Z</dcterms:created>
  <dcterms:modified xsi:type="dcterms:W3CDTF">2024-07-25T02:08:07Z</dcterms:modified>
</cp:coreProperties>
</file>