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今治ライトボーダー フェイスタオル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750×340mm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認定番号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第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2021-507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ご挨拶用から贈答用、ノベルティ用など、幅広いシーンに活用できるフェイスタオルです。肌触りが良く吸水性にも優れた上質な今治産な上、すっきりシンプルなラインボーダーデザインも◎！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</TotalTime>
  <Words>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770</cp:revision>
  <cp:lastPrinted>2021-07-20T08:57:41Z</cp:lastPrinted>
  <dcterms:created xsi:type="dcterms:W3CDTF">2021-06-21T09:41:39Z</dcterms:created>
  <dcterms:modified xsi:type="dcterms:W3CDTF">2024-07-25T02:08:11Z</dcterms:modified>
</cp:coreProperties>
</file>