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a:t>
            </a:r>
            <a:r>
              <a:rPr lang="en-US" altLang="ja-JP" sz="2000" dirty="0">
                <a:solidFill>
                  <a:schemeClr val="bg1"/>
                </a:solidFill>
                <a:latin typeface="Meiryo UI" panose="020B0604030504040204" pitchFamily="34" charset="-128"/>
                <a:ea typeface="Meiryo UI" panose="020B0604030504040204" pitchFamily="34" charset="-128"/>
              </a:rPr>
              <a:t>FM</a:t>
            </a:r>
            <a:r>
              <a:rPr lang="ja-JP" altLang="en-US" sz="2000" dirty="0">
                <a:solidFill>
                  <a:schemeClr val="bg1"/>
                </a:solidFill>
                <a:latin typeface="Meiryo UI" panose="020B0604030504040204" pitchFamily="34" charset="-128"/>
                <a:ea typeface="Meiryo UI" panose="020B0604030504040204" pitchFamily="34" charset="-128"/>
              </a:rPr>
              <a:t>ポケットラジオ</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グレー・ネイビー </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色取混ぜ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26×116×21mm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ライト</a:t>
            </a:r>
            <a:r>
              <a:rPr lang="en-US" altLang="ja-JP" sz="900" b="0" i="0" dirty="0">
                <a:solidFill>
                  <a:srgbClr val="333333"/>
                </a:solidFill>
                <a:effectLst/>
                <a:latin typeface="-apple-system"/>
              </a:rPr>
              <a:t>/LED1</a:t>
            </a:r>
            <a:r>
              <a:rPr lang="ja-JP" altLang="en-US" sz="900" b="0" i="0" dirty="0">
                <a:solidFill>
                  <a:srgbClr val="333333"/>
                </a:solidFill>
                <a:effectLst/>
                <a:latin typeface="-apple-system"/>
              </a:rPr>
              <a:t>灯式、単四乾電池</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本使用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別途</a:t>
            </a:r>
            <a:r>
              <a:rPr lang="en-US" altLang="ja-JP" sz="900" b="0" i="0" dirty="0">
                <a:solidFill>
                  <a:srgbClr val="333333"/>
                </a:solidFill>
                <a:effectLst/>
                <a:latin typeface="-apple-system"/>
              </a:rPr>
              <a:t>)</a:t>
            </a:r>
            <a:endParaRPr lang="en-US" altLang="ja-JP" sz="900" dirty="0">
              <a:solidFill>
                <a:srgbClr val="333333"/>
              </a:solidFill>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ズボンのポケットなどにも入れておけるほどのコンパクトなスティックサイズで、</a:t>
            </a:r>
            <a:r>
              <a:rPr lang="en-US" altLang="ja-JP" sz="1600" b="0" i="0" dirty="0">
                <a:solidFill>
                  <a:srgbClr val="333333"/>
                </a:solidFill>
                <a:effectLst/>
                <a:latin typeface="-apple-system"/>
              </a:rPr>
              <a:t>LED</a:t>
            </a:r>
            <a:r>
              <a:rPr lang="ja-JP" altLang="en-US" sz="1600" b="0" i="0" dirty="0">
                <a:solidFill>
                  <a:srgbClr val="333333"/>
                </a:solidFill>
                <a:effectLst/>
                <a:latin typeface="-apple-system"/>
              </a:rPr>
              <a:t>ライト付きも嬉しいワイド</a:t>
            </a:r>
            <a:r>
              <a:rPr lang="en-US" altLang="ja-JP" sz="1600" b="0" i="0" dirty="0">
                <a:solidFill>
                  <a:srgbClr val="333333"/>
                </a:solidFill>
                <a:effectLst/>
                <a:latin typeface="-apple-system"/>
              </a:rPr>
              <a:t>FM</a:t>
            </a:r>
            <a:r>
              <a:rPr lang="ja-JP" altLang="en-US" sz="1600" b="0" i="0" dirty="0">
                <a:solidFill>
                  <a:srgbClr val="333333"/>
                </a:solidFill>
                <a:effectLst/>
                <a:latin typeface="-apple-system"/>
              </a:rPr>
              <a:t>ラジオです。防災イベント等のノベルティグッズ用などとしてもおすすめです。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785</TotalTime>
  <Words>96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802</cp:revision>
  <cp:lastPrinted>2021-07-20T08:57:41Z</cp:lastPrinted>
  <dcterms:created xsi:type="dcterms:W3CDTF">2021-06-21T09:41:39Z</dcterms:created>
  <dcterms:modified xsi:type="dcterms:W3CDTF">2024-07-25T02:08:15Z</dcterms:modified>
</cp:coreProperties>
</file>