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ハーバリウム フレグランスビーズ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アクアレゾン・シトラスプレジール・ラベンダーレーヴ・ローズ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ボヌール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種取混ぜ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植物性抽出剤・吸水性樹脂・香料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φ5×163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無包装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お部屋を上品な香りにすることができる上、見た目もおしゃれなハーバリウムフレグランスビーズです。さまざまなキャンペーンやイベントのノベルティグッズとしても人気があります。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815</cp:revision>
  <cp:lastPrinted>2021-07-20T08:57:41Z</cp:lastPrinted>
  <dcterms:created xsi:type="dcterms:W3CDTF">2021-06-21T09:41:39Z</dcterms:created>
  <dcterms:modified xsi:type="dcterms:W3CDTF">2024-07-25T02:08:18Z</dcterms:modified>
</cp:coreProperties>
</file>