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14" y="3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もこもこクロス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200×200mm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備考：グレー・ブラック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ひつじをモチーフにしたとってもキュートなデザインのお掃除用クロス。キッチンの拭き掃除などにはぴったりな上、見た目のかわいらしさからイベントでのノベルティ用などにもおすすめ。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93709CD-8420-3885-F242-3B2CC564E964}"/>
              </a:ext>
            </a:extLst>
          </p:cNvPr>
          <p:cNvPicPr>
            <a:picLocks noChangeAspect="1"/>
          </p:cNvPicPr>
          <p:nvPr/>
        </p:nvPicPr>
        <p:blipFill>
          <a:blip r:embed="rId5"/>
          <a:stretch>
            <a:fillRect/>
          </a:stretch>
        </p:blipFill>
        <p:spPr>
          <a:xfrm>
            <a:off x="679347" y="1383681"/>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TotalTime>
  <Words>75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2024-07-25T02:08:24Z</dcterms:modified>
</cp:coreProperties>
</file>