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もこもこモップ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ポリエステル・ステンレス・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EVA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使用時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755mm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、収納時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275mm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包装袋</a:t>
            </a:r>
            <a:endParaRPr lang="en-US" altLang="ja-JP" sz="90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1" i="0" dirty="0">
                <a:solidFill>
                  <a:srgbClr val="333333"/>
                </a:solidFill>
                <a:effectLst/>
                <a:latin typeface="-apple-system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持ち手を伸ばして、先を曲げて、どんな場所のホコリも簡単に取れちゃう、とっても便利なお掃除モップです。イベントやキャンペーンのちょっとした特典用などにもおすすめです。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751</cp:revision>
  <cp:lastPrinted>2021-07-20T08:57:41Z</cp:lastPrinted>
  <dcterms:created xsi:type="dcterms:W3CDTF">2021-06-21T09:41:39Z</dcterms:created>
  <dcterms:modified xsi:type="dcterms:W3CDTF">2024-07-25T02:08:24Z</dcterms:modified>
</cp:coreProperties>
</file>