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KYOTO DANISH　オリジナルプレーン　2斤　※税率8％</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サイズ : 約120×120×230mm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手提げ紙袋付</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包装袋</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生産国 : 日本</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※賞味期間/製造日より15日 ※出荷可能日を必ずご確認ください 。 ※アミューズメント施設等で使用することはできません｡</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小麦の芳醇な風味が楽しめる京都発の高級デニッシュ食パンを自宅でも手軽に味わうことが可能！イベントやキャンペーンの特典用や景品用として人気ですし、もちろん贈答用としてもおすすめです。※こちらの商品は、10個単位（倍数）のみの承りになり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