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丸型でも角型でもスリム型でも、</a:t>
            </a:r>
            <a:r>
              <a:rPr lang="en-US" altLang="ja-JP" sz="1600" dirty="0"/>
              <a:t>500ml</a:t>
            </a:r>
            <a:r>
              <a:rPr lang="ja-JP" altLang="en-US" sz="1600" dirty="0"/>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618EC7-1D7E-0228-1F43-DF7AF1233DED}"/>
              </a:ext>
            </a:extLst>
          </p:cNvPr>
          <p:cNvPicPr>
            <a:picLocks noChangeAspect="1"/>
          </p:cNvPicPr>
          <p:nvPr/>
        </p:nvPicPr>
        <p:blipFill>
          <a:blip r:embed="rId5"/>
          <a:stretch>
            <a:fillRect/>
          </a:stretch>
        </p:blipFill>
        <p:spPr>
          <a:xfrm>
            <a:off x="747767" y="1394269"/>
            <a:ext cx="3552472" cy="35524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905</TotalTime>
  <Words>86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2024-09-11T07:52:44Z</dcterms:modified>
</cp:coreProperties>
</file>