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充実生活プラチナギフトセット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175ml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・トップスーパーナノックス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400g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・サランラップ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22?×15m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・アルミホイル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・リードヘルシークッキングペーパー小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枚・リード冷凍も冷蔵も新鮮保存バッグ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枚・ユニ・チャームハンディウェーブ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食器用や洗濯洗剤をはじめ、サランラップやアルミホイル、クッキングペーパーなど、日常生活に必要不可欠な消耗品を詰め合わせた、貰って嬉しい実用的なギフトセットです。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5F907BBC-D2B9-DB55-8A2B-9F83FED90B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14565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</TotalTime>
  <Words>87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2024-09-02T01:55:49Z</dcterms:modified>
</cp:coreProperties>
</file>