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万能クッカー アウトドアメスティン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素材：アルミニウム・シリコン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56×160×90mm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 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備考：単色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蒸すのも炊くのも燻製作りにも使えるアウトドアシーンでは大活躍間違いなしのクッカーです。折りたためるためコンパクトにもなる持ち手はシリコンカバー付きで熱くなりません！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8453C97-323E-6666-D6A9-5296C6B94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42" y="1349529"/>
            <a:ext cx="3741420" cy="37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74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2024-08-07T08:08:57Z</dcterms:modified>
</cp:coreProperties>
</file>