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ごちそう紀行　あじわい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紙ケース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箱サイズ：260×185×3mm ※合計3万円以上でお申し込みください｡他コースとの取り混ぜも可能です｡ 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好きなものを自由に組み合わせて2品選択することも可能な、見ているだけでワクワクしてくるカタログギフトです。大切な方への贈り物としてはもちろん、景品や特典用にもおすすめ。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