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ごちそう紀行　ほほえみ</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包装 : 紙ケース</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箱サイズ：260×185×3mm ※合計3万円以上でお申し込みください｡他コースとの取り混ぜも可能です｡ ※システム料は価格に含まれています｡出荷可能日を必ずご確認ください</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掲載商品数、約100点の、さりげなくも豪華でスマートなカタログギフトです。お慶び事や結婚式の引き出物、ゴルフコンペ等といったイベントの景品などにも人気のある商品です。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