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ごちそう紀行　かたらい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箱サイズ：260×185×3mm ※合計3万円以上でお申し込みください｡他コースとの取り混ぜも可能です｡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1点の場合は約80点、2点の場合は約50点と、好きなものを自由に組み合わせて2点選択も可能なカタログギフトです。見ているだけでワクワクできるため、贈り物tとしても大変喜ばれます。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