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暮らし快適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洗って使える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枚・ノンアルコール除菌ウェットティッシュ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枚入・リード冷凍も冷蔵も新鮮保存バッグ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枚入・チャーミーマジカ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・スーパーナノックスピロー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包・スコッティキッチンタオル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75W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毎日の生活に不可欠な消耗品である洗剤や除菌アイテム、キッチンタオル、冷凍も可能な保存バッグなど</a:t>
            </a:r>
            <a:r>
              <a:rPr lang="en-US" altLang="ja-JP" sz="1600" dirty="0"/>
              <a:t>6</a:t>
            </a:r>
            <a:r>
              <a:rPr lang="ja-JP" altLang="en-US" sz="1600" dirty="0"/>
              <a:t>点を詰め合わせたギフトセット。イベントの景品用などにもおすすめです。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581F80F3-8E1F-E7D7-8FAB-669B87A3EB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66353"/>
            <a:ext cx="3621068" cy="362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98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2024-09-02T03:22:47Z</dcterms:modified>
</cp:coreProperties>
</file>