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全国ラーメン食べ比べ3食入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箱サイズ：90×165×86mm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※カートン割れ不可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※内容量/麺90g×3･スープ×3(北海道味噌･喜多方醤油･九州豚骨)､賞味期間/製造日より45日､日本製 ※出荷可能日を必ずご確認ください。 ※3カートンからのご注文となります。（1カートン/24個入り）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全国各地のご当地ラーメンを自宅に居ながらに手軽に美味しく食べ比べできるラーメン3食セットです。ご家族で楽しむのも良し、一人で日替わりで楽しむのも良し。楽しみ方も様々です！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