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貴重品まとめるポーチ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カラー展開：単色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素材：ポリウレタン・ポリエステル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205×142×20mm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旅行などには非常に便利な、パスポートやお薬手帳、クレジットカードなどをまとめて持ち歩ける収納ポーチです。旅行会社のキャンペーンの特典用やノベルティ用にもおすすめ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5" name="図 64">
            <a:extLst>
              <a:ext uri="{FF2B5EF4-FFF2-40B4-BE49-F238E27FC236}">
                <a16:creationId xmlns:a16="http://schemas.microsoft.com/office/drawing/2014/main" id="{8C95071D-0005-000C-CFB2-9744672D68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776" y="1382182"/>
            <a:ext cx="36004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757</TotalTime>
  <Words>61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252</cp:revision>
  <cp:lastPrinted>2021-07-20T08:57:41Z</cp:lastPrinted>
  <dcterms:created xsi:type="dcterms:W3CDTF">2021-06-21T09:41:39Z</dcterms:created>
  <dcterms:modified xsi:type="dcterms:W3CDTF">2024-08-07T07:35:41Z</dcterms:modified>
</cp:coreProperties>
</file>