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感謝紅白ラーメン2食入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生産国 : 日本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内容量/麺80g×2・スープ×2(醤油・豚骨)、賞味期間/製造日より90日、日本製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醤油ラーメンと豚骨ラーメンで紅白を表現した、感謝の気持ちを伝える2食入りセットです。イベントやキャンペーンでのちょっとした特典用や、景品用などにもおすすめの商品です。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