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コリすっきり！毎日お手軽マッサージブラシ</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シリコン</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:84×64×28mm</a:t>
            </a:r>
          </a:p>
          <a:p>
            <a:r>
              <a:rPr lang="ja-JP" altLang="en-US" sz="900" dirty="0">
                <a:latin typeface="Meiryo UI" panose="020B0604030504040204" pitchFamily="34" charset="-128"/>
                <a:ea typeface="Meiryo UI" panose="020B0604030504040204" pitchFamily="34" charset="-128"/>
              </a:rPr>
              <a:t>包装</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透明ケース</a:t>
            </a:r>
          </a:p>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箱サイズ：</a:t>
            </a:r>
            <a:r>
              <a:rPr lang="en-US" altLang="ja-JP" sz="900" dirty="0">
                <a:latin typeface="Meiryo UI" panose="020B0604030504040204" pitchFamily="34" charset="-128"/>
                <a:ea typeface="Meiryo UI" panose="020B0604030504040204" pitchFamily="34" charset="-128"/>
              </a:rPr>
              <a:t>85×66×30mm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適度な弾力を持った三角の突起が頭皮を効果的に刺激してくれて、非常に気持ちの良いマッサージブラシです。毎日のバスタイムで頭をすっきりさせられて病みつきになるアイテムです。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0" name="図 9">
            <a:extLst>
              <a:ext uri="{FF2B5EF4-FFF2-40B4-BE49-F238E27FC236}">
                <a16:creationId xmlns:a16="http://schemas.microsoft.com/office/drawing/2014/main" id="{27B002E8-5398-85D1-1AD5-6C3A8AB0F9E0}"/>
              </a:ext>
            </a:extLst>
          </p:cNvPr>
          <p:cNvPicPr>
            <a:picLocks noChangeAspect="1"/>
          </p:cNvPicPr>
          <p:nvPr/>
        </p:nvPicPr>
        <p:blipFill>
          <a:blip r:embed="rId5"/>
          <a:stretch>
            <a:fillRect/>
          </a:stretch>
        </p:blipFill>
        <p:spPr>
          <a:xfrm>
            <a:off x="707560" y="1440005"/>
            <a:ext cx="3650944" cy="3650944"/>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882</TotalTime>
  <Words>73</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255</cp:revision>
  <cp:lastPrinted>2021-07-20T08:57:41Z</cp:lastPrinted>
  <dcterms:created xsi:type="dcterms:W3CDTF">2021-06-21T09:41:39Z</dcterms:created>
  <dcterms:modified xsi:type="dcterms:W3CDTF">2024-09-04T03:04:33Z</dcterms:modified>
</cp:coreProperties>
</file>