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真空ステンレス スリムボトル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180ml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ソロ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49874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φ48×172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180ml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真空構造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5138"/>
            <a:ext cx="3560089" cy="1333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78180"/>
            <a:ext cx="447446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単色注文が可能な容量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180ml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のシンプルでおしゃれなミニスリムボトル。より名入れが映えるカラー、ブラックとホワイトをご用意いたしました。チョコレートやナッツ入れにもご活用ください。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ABE793A-5FB4-0775-BCBA-E10D175BE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43" y="1394332"/>
            <a:ext cx="3349374" cy="33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2024-12-24T01:11:23Z</dcterms:modified>
</cp:coreProperties>
</file>