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メタリス 真空ステンレスボトル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220ml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　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φ48×188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　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化粧箱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　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220ml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　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真空構造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高級感のあるメタリックカラーが特徴の、少し大きめサイズの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220ml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でおしゃれな真空構造のスリムボトル。暖かい飲み物も、冷たい飲み物も温度をキープして、美味しさを長持ちさせます。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9375652-9D46-3CDE-D6BE-1FBA859E4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47" y="1411148"/>
            <a:ext cx="3562809" cy="35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2024-12-26T07:53:28Z</dcterms:modified>
</cp:coreProperties>
</file>