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すっきり収納マルチポーチ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190×120×25mm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ゴムバンド式収納が多めで仕分けがしやすい。ペンやコスメの分別に便利なゴムバンドホルダー４つ付きの、すっきり収納マルチポーチ。通帳を収納できる大サイズのポケットが付いています。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1B6C9D8-607C-26C4-3146-F557BA57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6" y="135682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62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2024-08-08T03:54:32Z</dcterms:modified>
</cp:coreProperties>
</file>