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スタイルトランスフォームライト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サイズ：最大時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/325×130×87mm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/155×130×87mm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LED1+10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灯式、単三乾電池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別途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変形してマルチに使える便利なランタン。置き型ランタン・ハンディライト・卓上ライトになる</a:t>
            </a:r>
            <a:r>
              <a:rPr lang="en-US" altLang="ja-JP" sz="1600" dirty="0"/>
              <a:t>3WAY</a:t>
            </a:r>
            <a:r>
              <a:rPr lang="ja-JP" altLang="en-US" sz="1600" dirty="0"/>
              <a:t>仕様。普段使いはもちろん、防災グッズにも使える便利なアイテムです。名入れも承ります。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3146F42D-CF34-BE88-A498-014741ADC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75" y="1371187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</TotalTime>
  <Words>87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2024-08-07T06:10:30Z</dcterms:modified>
</cp:coreProperties>
</file>