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亀田のポケパック　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内容量/35g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包装袋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生産国 : 日本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新潟にある日本最大の米菓メーカー「亀田製菓」の人気商品のポケットパック。「うす焼きサラダ」「揚一番」「ハッピーターン」の3種類から自由にお選びいただけます。※こちらの商品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