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アニマルトイレットロール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素材：再生紙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φ105×115mm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包装：紙巻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ポップでキュートなアニマルデザインがパッケージにプリントされた、道行く人の目も惹きつけるトイレットロールです。イベントやキャンペーンのばらまき用アイテムとしておすすめです。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5B0D342-5207-EBE4-8A36-F512EDB283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884" y="1321619"/>
            <a:ext cx="3616795" cy="361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1186</TotalTime>
  <Words>58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2024-11-25T08:08:23Z</dcterms:modified>
</cp:coreProperties>
</file>