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90"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2024/11/22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ハチジュウダブル</a:t>
            </a:r>
            <a:r>
              <a:rPr lang="en-US" altLang="ja-JP" sz="2000" dirty="0">
                <a:solidFill>
                  <a:schemeClr val="bg1"/>
                </a:solidFill>
                <a:latin typeface="Meiryo UI" panose="020B0604030504040204" pitchFamily="34" charset="-128"/>
                <a:ea typeface="Meiryo UI" panose="020B0604030504040204" pitchFamily="34" charset="-128"/>
              </a:rPr>
              <a:t>BOX</a:t>
            </a:r>
            <a:r>
              <a:rPr lang="ja-JP" altLang="en-US" sz="2000" dirty="0">
                <a:solidFill>
                  <a:schemeClr val="bg1"/>
                </a:solidFill>
                <a:latin typeface="Meiryo UI" panose="020B0604030504040204" pitchFamily="34" charset="-128"/>
                <a:ea typeface="Meiryo UI" panose="020B0604030504040204" pitchFamily="34" charset="-128"/>
              </a:rPr>
              <a:t>ティッシュ</a:t>
            </a:r>
            <a:r>
              <a:rPr lang="en-US" altLang="ja-JP" sz="2000" dirty="0">
                <a:solidFill>
                  <a:schemeClr val="bg1"/>
                </a:solidFill>
                <a:latin typeface="Meiryo UI" panose="020B0604030504040204" pitchFamily="34" charset="-128"/>
                <a:ea typeface="Meiryo UI" panose="020B0604030504040204" pitchFamily="34" charset="-128"/>
              </a:rPr>
              <a:t>80W5</a:t>
            </a:r>
            <a:r>
              <a:rPr lang="ja-JP" altLang="en-US" sz="2000" dirty="0">
                <a:solidFill>
                  <a:schemeClr val="bg1"/>
                </a:solidFill>
                <a:latin typeface="Meiryo UI" panose="020B0604030504040204" pitchFamily="34" charset="-128"/>
                <a:ea typeface="Meiryo UI" panose="020B0604030504040204" pitchFamily="34" charset="-128"/>
              </a:rPr>
              <a:t>個組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787011"/>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素材：パルプ</a:t>
            </a:r>
          </a:p>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40×220×115mm</a:t>
            </a:r>
          </a:p>
          <a:p>
            <a:r>
              <a:rPr lang="ja-JP" altLang="en-US" sz="900" dirty="0">
                <a:latin typeface="Meiryo UI" panose="020B0604030504040204" pitchFamily="34" charset="-128"/>
                <a:ea typeface="Meiryo UI" panose="020B0604030504040204" pitchFamily="34" charset="-128"/>
              </a:rPr>
              <a:t>包装：シュリンク包装</a:t>
            </a:r>
          </a:p>
          <a:p>
            <a:r>
              <a:rPr lang="ja-JP" altLang="en-US" sz="900" dirty="0">
                <a:latin typeface="Meiryo UI" panose="020B0604030504040204" pitchFamily="34" charset="-128"/>
                <a:ea typeface="Meiryo UI" panose="020B0604030504040204" pitchFamily="34" charset="-128"/>
              </a:rPr>
              <a:t>生産国：日本</a:t>
            </a:r>
          </a:p>
          <a:p>
            <a:r>
              <a:rPr lang="ja-JP" altLang="en-US" sz="900" dirty="0">
                <a:latin typeface="Meiryo UI" panose="020B0604030504040204" pitchFamily="34" charset="-128"/>
                <a:ea typeface="Meiryo UI" panose="020B0604030504040204" pitchFamily="34" charset="-128"/>
              </a:rPr>
              <a:t>備考：</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組み合わせ</a:t>
            </a:r>
            <a:r>
              <a:rPr lang="en-US" altLang="ja-JP" sz="900" dirty="0">
                <a:latin typeface="Meiryo UI" panose="020B0604030504040204" pitchFamily="34" charset="-128"/>
                <a:ea typeface="Meiryo UI" panose="020B0604030504040204" pitchFamily="34" charset="-128"/>
              </a:rPr>
              <a:t>3</a:t>
            </a:r>
            <a:r>
              <a:rPr lang="ja-JP" altLang="en-US" sz="900" dirty="0">
                <a:latin typeface="Meiryo UI" panose="020B0604030504040204" pitchFamily="34" charset="-128"/>
                <a:ea typeface="Meiryo UI" panose="020B0604030504040204" pitchFamily="34" charset="-128"/>
              </a:rPr>
              <a:t>カートン以上でご注文ください。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gn="just">
              <a:lnSpc>
                <a:spcPts val="2400"/>
              </a:lnSpc>
            </a:pPr>
            <a:r>
              <a:rPr lang="en-US" altLang="ja-JP" sz="1600" dirty="0"/>
              <a:t>5</a:t>
            </a:r>
            <a:r>
              <a:rPr lang="ja-JP" altLang="en-US" sz="1600" dirty="0"/>
              <a:t>個組のハチジュウダブルボックスティッシュです。粗品やノベルティとして定番のアイテムですが、日常生活における必需品であり消耗品でもあることから根強い人気があります。</a:t>
            </a:r>
            <a:endParaRPr lang="ja-JP" altLang="en-US" sz="16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41" name="図 40">
            <a:extLst>
              <a:ext uri="{FF2B5EF4-FFF2-40B4-BE49-F238E27FC236}">
                <a16:creationId xmlns:a16="http://schemas.microsoft.com/office/drawing/2014/main" id="{1C6C6699-F4F3-AF4D-216B-EA1255392213}"/>
              </a:ext>
            </a:extLst>
          </p:cNvPr>
          <p:cNvPicPr>
            <a:picLocks noChangeAspect="1"/>
          </p:cNvPicPr>
          <p:nvPr/>
        </p:nvPicPr>
        <p:blipFill>
          <a:blip r:embed="rId5"/>
          <a:stretch>
            <a:fillRect/>
          </a:stretch>
        </p:blipFill>
        <p:spPr>
          <a:xfrm>
            <a:off x="773975" y="1422660"/>
            <a:ext cx="3564761" cy="3564761"/>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1155</TotalTime>
  <Words>76</Words>
  <Application>Microsoft Office PowerPoint</Application>
  <PresentationFormat>画面に合わせる (4:3)</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268</cp:revision>
  <cp:lastPrinted>2021-07-20T08:57:41Z</cp:lastPrinted>
  <dcterms:created xsi:type="dcterms:W3CDTF">2021-06-21T09:41:39Z</dcterms:created>
  <dcterms:modified xsi:type="dcterms:W3CDTF">2024-11-22T07:29:01Z</dcterms:modified>
</cp:coreProperties>
</file>