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「ありがとう」発泡薬用入浴剤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zh-CN" altLang="en-US" sz="900" dirty="0">
                <a:latin typeface="Meiryo UI" panose="020B0604030504040204" pitchFamily="34" charset="-128"/>
                <a:ea typeface="Meiryo UI" panose="020B0604030504040204" pitchFamily="34" charset="-128"/>
              </a:rPr>
              <a:t>包装：包装袋</a:t>
            </a:r>
          </a:p>
          <a:p>
            <a:r>
              <a:rPr lang="zh-CN" altLang="en-US" sz="900" dirty="0">
                <a:latin typeface="Meiryo UI" panose="020B0604030504040204" pitchFamily="34" charset="-128"/>
                <a:ea typeface="Meiryo UI" panose="020B0604030504040204" pitchFamily="34" charset="-128"/>
              </a:rPr>
              <a:t>生産国：日本</a:t>
            </a:r>
          </a:p>
          <a:p>
            <a:r>
              <a:rPr lang="zh-CN" altLang="en-US" sz="900" dirty="0">
                <a:latin typeface="Meiryo UI" panose="020B0604030504040204" pitchFamily="34" charset="-128"/>
                <a:ea typeface="Meiryo UI" panose="020B0604030504040204" pitchFamily="34" charset="-128"/>
              </a:rPr>
              <a:t>備考：内容量</a:t>
            </a:r>
            <a:r>
              <a:rPr lang="en-US" altLang="zh-CN" sz="900" dirty="0">
                <a:latin typeface="Meiryo UI" panose="020B0604030504040204" pitchFamily="34" charset="-128"/>
                <a:ea typeface="Meiryo UI" panose="020B0604030504040204" pitchFamily="34" charset="-128"/>
              </a:rPr>
              <a:t>/40g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冷え切った体を芯から温め一日の溜まった疲れをゆったり癒やしてくれる発泡薬用入浴剤。日頃の「ありがとう」の気持ちを伝える優しいパッケージデザインも高ポイントなアイテムです。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9" name="図 18">
            <a:extLst>
              <a:ext uri="{FF2B5EF4-FFF2-40B4-BE49-F238E27FC236}">
                <a16:creationId xmlns:a16="http://schemas.microsoft.com/office/drawing/2014/main" id="{CFA959C8-C25D-6C22-5575-CF2432292197}"/>
              </a:ext>
            </a:extLst>
          </p:cNvPr>
          <p:cNvPicPr>
            <a:picLocks noChangeAspect="1"/>
          </p:cNvPicPr>
          <p:nvPr/>
        </p:nvPicPr>
        <p:blipFill>
          <a:blip r:embed="rId5"/>
          <a:stretch>
            <a:fillRect/>
          </a:stretch>
        </p:blipFill>
        <p:spPr>
          <a:xfrm>
            <a:off x="724120" y="1401714"/>
            <a:ext cx="3608471" cy="360847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840</TotalTime>
  <Words>69</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2024-12-10T02:11:01Z</dcterms:modified>
</cp:coreProperties>
</file>