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シャイニング オーロラグラス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カラー展開：単色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素材：ガラス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φ90×93mm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キラキラと、まるでクリスタルのように虹色に輝く特徴があるオーロラグラスです。お酒でもジュースでも、入れた飲み物をより美味しく見せてくれるため、特典用としても喜ばれます。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03013F05-14D3-BBEA-418A-B952B6402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58" y="1334720"/>
            <a:ext cx="3671570" cy="36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68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2024-09-13T00:50:17Z</dcterms:modified>
</cp:coreProperties>
</file>