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8" d="100"/>
          <a:sy n="88" d="100"/>
        </p:scale>
        <p:origin x="4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モシモニソナエル 防災ボトル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9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点セット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カラー展開：単色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PE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・アルミニウム・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PET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HDPE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SAP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IXPE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不織布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サイズ：ボトル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/φ80×235mm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コンパクトに給水ボトルにまとめられる</a:t>
            </a:r>
            <a:r>
              <a:rPr lang="en-US" altLang="ja-JP" sz="1600" dirty="0"/>
              <a:t>9</a:t>
            </a:r>
            <a:r>
              <a:rPr lang="ja-JP" altLang="en-US" sz="1600" dirty="0"/>
              <a:t>点の防災セットです。保管場所に困らない上に、いざという時に必ず役立つため、防災イベントやキャンペーンのノベルティ用にもおすすめです。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F346D7E8-B502-9D12-85BE-7ABDE7D3CA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324" y="1371901"/>
            <a:ext cx="3697986" cy="369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573</TotalTime>
  <Words>97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2024-09-13T04:58:49Z</dcterms:modified>
</cp:coreProperties>
</file>