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87" d="100"/>
          <a:sy n="87" d="100"/>
        </p:scale>
        <p:origin x="90" y="33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2024/12/26</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2024/12/26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2024/12/26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2024/12/26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2024/12/26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2024/12/26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2024/12/26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2024/12/26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2024/12/26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2024/12/26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2024/12/26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2024/12/26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2024/12/26</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キャンプス カラビナステンレスマグ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863955"/>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カラー展開：オレンジ・グリーン・ベージュ </a:t>
            </a:r>
            <a:r>
              <a:rPr lang="en-US" altLang="ja-JP" sz="1000" dirty="0">
                <a:latin typeface="Meiryo UI" panose="020B0604030504040204" pitchFamily="34" charset="-128"/>
                <a:ea typeface="Meiryo UI" panose="020B0604030504040204" pitchFamily="34" charset="-128"/>
              </a:rPr>
              <a:t>3</a:t>
            </a:r>
            <a:r>
              <a:rPr lang="ja-JP" altLang="en-US" sz="1000" dirty="0">
                <a:latin typeface="Meiryo UI" panose="020B0604030504040204" pitchFamily="34" charset="-128"/>
                <a:ea typeface="Meiryo UI" panose="020B0604030504040204" pitchFamily="34" charset="-128"/>
              </a:rPr>
              <a:t>色取混ぜ</a:t>
            </a:r>
          </a:p>
          <a:p>
            <a:r>
              <a:rPr lang="ja-JP" altLang="en-US" sz="1000" dirty="0">
                <a:latin typeface="Meiryo UI" panose="020B0604030504040204" pitchFamily="34" charset="-128"/>
                <a:ea typeface="Meiryo UI" panose="020B0604030504040204" pitchFamily="34" charset="-128"/>
              </a:rPr>
              <a:t>素材：ステンレス・</a:t>
            </a:r>
            <a:r>
              <a:rPr lang="en-US" altLang="ja-JP" sz="1000" dirty="0">
                <a:latin typeface="Meiryo UI" panose="020B0604030504040204" pitchFamily="34" charset="-128"/>
                <a:ea typeface="Meiryo UI" panose="020B0604030504040204" pitchFamily="34" charset="-128"/>
              </a:rPr>
              <a:t>PP</a:t>
            </a:r>
          </a:p>
          <a:p>
            <a:r>
              <a:rPr lang="ja-JP" altLang="en-US" sz="1000" dirty="0">
                <a:latin typeface="Meiryo UI" panose="020B0604030504040204" pitchFamily="34" charset="-128"/>
                <a:ea typeface="Meiryo UI" panose="020B0604030504040204" pitchFamily="34" charset="-128"/>
              </a:rPr>
              <a:t>サイズ：</a:t>
            </a:r>
            <a:r>
              <a:rPr lang="en-US" altLang="ja-JP" sz="1000" dirty="0">
                <a:latin typeface="Meiryo UI" panose="020B0604030504040204" pitchFamily="34" charset="-128"/>
                <a:ea typeface="Meiryo UI" panose="020B0604030504040204" pitchFamily="34" charset="-128"/>
              </a:rPr>
              <a:t>φ70×82mm</a:t>
            </a:r>
          </a:p>
          <a:p>
            <a:r>
              <a:rPr lang="ja-JP" altLang="en-US" sz="1000" dirty="0">
                <a:latin typeface="Meiryo UI" panose="020B0604030504040204" pitchFamily="34" charset="-128"/>
                <a:ea typeface="Meiryo UI" panose="020B0604030504040204" pitchFamily="34" charset="-128"/>
              </a:rPr>
              <a:t>容量：</a:t>
            </a:r>
            <a:r>
              <a:rPr lang="en-US" altLang="ja-JP" sz="1000" dirty="0">
                <a:latin typeface="Meiryo UI" panose="020B0604030504040204" pitchFamily="34" charset="-128"/>
                <a:ea typeface="Meiryo UI" panose="020B0604030504040204" pitchFamily="34" charset="-128"/>
              </a:rPr>
              <a:t>220ml</a:t>
            </a:r>
          </a:p>
          <a:p>
            <a:r>
              <a:rPr lang="ja-JP" altLang="en-US" sz="1000" dirty="0">
                <a:latin typeface="Meiryo UI" panose="020B0604030504040204" pitchFamily="34" charset="-128"/>
                <a:ea typeface="Meiryo UI" panose="020B0604030504040204" pitchFamily="34" charset="-128"/>
              </a:rPr>
              <a:t>包装：化粧箱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カラビナタイプの持ち手部分が見た目にもおしゃれな上にアウトドア等で使いやすいマグです。ステンレス素材を使用しているため保冷温効果も高く、美味しい温度で飲み物を飲めます。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6" name="図 75">
            <a:extLst>
              <a:ext uri="{FF2B5EF4-FFF2-40B4-BE49-F238E27FC236}">
                <a16:creationId xmlns:a16="http://schemas.microsoft.com/office/drawing/2014/main" id="{A01EC060-A99A-BFF8-988C-C3924ED1FA49}"/>
              </a:ext>
            </a:extLst>
          </p:cNvPr>
          <p:cNvPicPr>
            <a:picLocks noChangeAspect="1"/>
          </p:cNvPicPr>
          <p:nvPr/>
        </p:nvPicPr>
        <p:blipFill>
          <a:blip r:embed="rId5"/>
          <a:stretch>
            <a:fillRect/>
          </a:stretch>
        </p:blipFill>
        <p:spPr>
          <a:xfrm>
            <a:off x="750328" y="1427332"/>
            <a:ext cx="3560089" cy="3560089"/>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922</TotalTime>
  <Words>78</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264</cp:revision>
  <cp:lastPrinted>2021-07-20T08:57:41Z</cp:lastPrinted>
  <dcterms:created xsi:type="dcterms:W3CDTF">2021-06-21T09:41:39Z</dcterms:created>
  <dcterms:modified xsi:type="dcterms:W3CDTF">2024-12-26T03:00:14Z</dcterms:modified>
</cp:coreProperties>
</file>