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モシモニソナエル ワイド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FM/AM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ラジオ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カラー展開：単色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67×100×34mm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備考：単三乾電池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別途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非常時に役立つワイド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FM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対応の携帯ラジオです。災害時には何よりもまず情報が必要となりますが、これひとつ備えておけば安心です。防災イベントのノベルティ等にもおすすめです。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B175CF6-1686-C55B-A0CE-902C663B0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98" y="1357054"/>
            <a:ext cx="3578454" cy="35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</TotalTime>
  <Words>84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294</cp:revision>
  <cp:lastPrinted>2021-07-20T08:57:41Z</cp:lastPrinted>
  <dcterms:created xsi:type="dcterms:W3CDTF">2021-06-21T09:41:39Z</dcterms:created>
  <dcterms:modified xsi:type="dcterms:W3CDTF">2024-09-12T08:44:25Z</dcterms:modified>
</cp:coreProperties>
</file>