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42" autoAdjust="0"/>
    <p:restoredTop sz="94656"/>
  </p:normalViewPr>
  <p:slideViewPr>
    <p:cSldViewPr snapToGrid="0" snapToObjects="1">
      <p:cViewPr varScale="1">
        <p:scale>
          <a:sx n="71" d="100"/>
          <a:sy n="71" d="100"/>
        </p:scale>
        <p:origin x="78" y="5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真空ステンレス缶ホルダー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カラー展開：オレンジ・グリーン・ベージュ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素材：ステンレス・シリコン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φ78×123mm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ステンレス素材を使用した真空構造タイプのため保冷温効果の高い缶ホルダーです。シリコンでしっかりホールドしてくれますし、</a:t>
            </a:r>
            <a:r>
              <a:rPr lang="en-US" altLang="ja-JP" sz="1600" dirty="0"/>
              <a:t>500ml</a:t>
            </a:r>
            <a:r>
              <a:rPr lang="ja-JP" altLang="en-US" sz="1600" dirty="0"/>
              <a:t>のペットボトルにも対応可能です。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7E98F39-A0C6-D5AC-CB8C-703FE68E084D}"/>
              </a:ext>
            </a:extLst>
          </p:cNvPr>
          <p:cNvPicPr>
            <a:picLocks noChangeAspect="1"/>
          </p:cNvPicPr>
          <p:nvPr/>
        </p:nvPicPr>
        <p:blipFill>
          <a:blip r:embed="rId5"/>
          <a:stretch>
            <a:fillRect/>
          </a:stretch>
        </p:blipFill>
        <p:spPr>
          <a:xfrm>
            <a:off x="767305" y="1400416"/>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921</TotalTime>
  <Words>77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2025-02-28T02:09:41Z</dcterms:modified>
</cp:coreProperties>
</file>