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目録eグルメ5000円コース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目録袋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5,000円コースで豪華な産地直送グルメを自由に選べる目録ギフトです。目録自体は「果物」「肉の幸」「海の幸」の3種類から選択可能。贈り物やイベント景品等におすすめです。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