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千両箱</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a:t>
            </a:r>
            <a:r>
              <a:rPr lang="en-US" altLang="ja-JP" sz="2000" dirty="0">
                <a:solidFill>
                  <a:schemeClr val="bg1"/>
                </a:solidFill>
                <a:latin typeface="Meiryo UI" panose="020B0604030504040204" pitchFamily="34" charset="-128"/>
                <a:ea typeface="Meiryo UI" panose="020B0604030504040204" pitchFamily="34" charset="-128"/>
              </a:rPr>
              <a:t>150W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生産国：日本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gn="just">
              <a:lnSpc>
                <a:spcPts val="2400"/>
              </a:lnSpc>
            </a:pPr>
            <a:r>
              <a:rPr lang="ja-JP" altLang="en-US" sz="1600" dirty="0"/>
              <a:t>本格的な千両箱風のデザインひと目を惹き付けるボックスティッシュです。イベントやキャンペーンのディスプレイ用としても最適ですし、参加賞用や特典用として配布するのも◎！ </a:t>
            </a:r>
            <a:endParaRPr lang="ja-JP" altLang="en-US" sz="16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4" name="図 43">
            <a:extLst>
              <a:ext uri="{FF2B5EF4-FFF2-40B4-BE49-F238E27FC236}">
                <a16:creationId xmlns:a16="http://schemas.microsoft.com/office/drawing/2014/main" id="{232D47E8-FD98-5AF6-C5FA-AFD6A779AFEB}"/>
              </a:ext>
            </a:extLst>
          </p:cNvPr>
          <p:cNvPicPr>
            <a:picLocks noChangeAspect="1"/>
          </p:cNvPicPr>
          <p:nvPr/>
        </p:nvPicPr>
        <p:blipFill>
          <a:blip r:embed="rId5"/>
          <a:stretch>
            <a:fillRect/>
          </a:stretch>
        </p:blipFill>
        <p:spPr>
          <a:xfrm>
            <a:off x="619947" y="1371572"/>
            <a:ext cx="3611060" cy="361106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1223</TotalTime>
  <Words>61</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269</cp:revision>
  <cp:lastPrinted>2021-07-20T08:57:41Z</cp:lastPrinted>
  <dcterms:created xsi:type="dcterms:W3CDTF">2021-06-21T09:41:39Z</dcterms:created>
  <dcterms:modified xsi:type="dcterms:W3CDTF">2024-11-22T08:36:50Z</dcterms:modified>
</cp:coreProperties>
</file>