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生活応援 バラエティ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ジップロックフリーザーバック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M3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枚・トップクリアリキッド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25g×2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・ハローキッチンペーパー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枚・洗って使える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不織布クロス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毎日のように使う日用品であり消耗品であるアイテムを</a:t>
            </a:r>
            <a:r>
              <a:rPr lang="en-US" altLang="ja-JP" sz="1600" dirty="0"/>
              <a:t>4</a:t>
            </a:r>
            <a:r>
              <a:rPr lang="ja-JP" altLang="en-US" sz="1600" dirty="0"/>
              <a:t>点詰め合わせました。実用的なアイテムばかりのため貰って嬉しい商品です。贈答用はもちろん、特典や賞品用などとしてもおすすめです。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43125FF2-DC4C-0879-10C2-987A54EC85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2337"/>
            <a:ext cx="3576336" cy="357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</TotalTime>
  <Words>90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2024-11-07T08:01:36Z</dcterms:modified>
</cp:coreProperties>
</file>