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59" d="100"/>
          <a:sy n="59" d="100"/>
        </p:scale>
        <p:origin x="231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キッチンペーパーソフトパック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80W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CB1C9CE-1452-7545-89C5-18AAC82727F2}"/>
              </a:ext>
            </a:extLst>
          </p:cNvPr>
          <p:cNvSpPr txBox="1"/>
          <p:nvPr/>
        </p:nvSpPr>
        <p:spPr>
          <a:xfrm>
            <a:off x="738099" y="3241645"/>
            <a:ext cx="3590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商品写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炒め物の油取りはもちろん、生野菜や生肉などの水切り、食器や調理器具の拭き取り、キッチンまわりのお手入れ等、幅広い用途で使い勝手バツグンのキッチンペーパーソフトパック。 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12" name="図 11" descr="テキスト&#10;&#10;自動的に生成された説明">
            <a:extLst>
              <a:ext uri="{FF2B5EF4-FFF2-40B4-BE49-F238E27FC236}">
                <a16:creationId xmlns:a16="http://schemas.microsoft.com/office/drawing/2014/main" id="{15C11DCB-FD00-EEDC-BE0A-32B0999E1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90" y="1485001"/>
            <a:ext cx="3590621" cy="359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60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238</cp:revision>
  <cp:lastPrinted>2021-07-20T08:57:41Z</cp:lastPrinted>
  <dcterms:created xsi:type="dcterms:W3CDTF">2021-06-21T09:41:39Z</dcterms:created>
  <dcterms:modified xsi:type="dcterms:W3CDTF">2024-11-29T09:27:08Z</dcterms:modified>
</cp:coreProperties>
</file>