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0" d="100"/>
          <a:sy n="80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今治ホテルスタイル バスタオル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1100×600mm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包装：不織布袋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1100×600mm</a:t>
            </a:r>
            <a:r>
              <a:rPr lang="ja-JP" altLang="en-US" sz="1600" dirty="0"/>
              <a:t>サイズのシンプルなバスタオルです。日本が誇るタオルの産地、今治産のため非常に肌触りが滑らかで優しく、吸水性にも優れています。ノベルティ用として人気です。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FC2F0A40-8EB7-CF53-635A-EB6673019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93" y="1349649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</TotalTime>
  <Words>64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kilamek57</cp:lastModifiedBy>
  <cp:revision>263</cp:revision>
  <cp:lastPrinted>2021-07-20T08:57:41Z</cp:lastPrinted>
  <dcterms:created xsi:type="dcterms:W3CDTF">2021-06-21T09:41:39Z</dcterms:created>
  <dcterms:modified xsi:type="dcterms:W3CDTF">2025-03-25T03:08:12Z</dcterms:modified>
</cp:coreProperties>
</file>