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4" d="100"/>
          <a:sy n="84" d="100"/>
        </p:scale>
        <p:origin x="708"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エリエール 超吸収キッチンタオル</a:t>
            </a:r>
            <a:r>
              <a:rPr lang="en-US" altLang="ja-JP" sz="2000" dirty="0">
                <a:solidFill>
                  <a:schemeClr val="bg1"/>
                </a:solidFill>
                <a:latin typeface="Meiryo UI" panose="020B0604030504040204" pitchFamily="34" charset="-128"/>
                <a:ea typeface="Meiryo UI" panose="020B0604030504040204" pitchFamily="34" charset="-128"/>
              </a:rPr>
              <a:t>4</a:t>
            </a:r>
            <a:r>
              <a:rPr lang="ja-JP" altLang="en-US" sz="2000" dirty="0">
                <a:solidFill>
                  <a:schemeClr val="bg1"/>
                </a:solidFill>
                <a:latin typeface="Meiryo UI" panose="020B0604030504040204" pitchFamily="34" charset="-128"/>
                <a:ea typeface="Meiryo UI" panose="020B0604030504040204" pitchFamily="34" charset="-128"/>
              </a:rPr>
              <a:t>ロール</a:t>
            </a:r>
            <a:r>
              <a:rPr lang="en-US" altLang="ja-JP" sz="2000" dirty="0">
                <a:solidFill>
                  <a:schemeClr val="bg1"/>
                </a:solidFill>
                <a:latin typeface="Meiryo UI" panose="020B0604030504040204" pitchFamily="34" charset="-128"/>
                <a:ea typeface="Meiryo UI" panose="020B0604030504040204" pitchFamily="34" charset="-128"/>
              </a:rPr>
              <a:t>(50</a:t>
            </a:r>
            <a:r>
              <a:rPr lang="ja-JP" altLang="en-US" sz="2000" dirty="0">
                <a:solidFill>
                  <a:schemeClr val="bg1"/>
                </a:solidFill>
                <a:latin typeface="Meiryo UI" panose="020B0604030504040204" pitchFamily="34" charset="-128"/>
                <a:ea typeface="Meiryo UI" panose="020B0604030504040204" pitchFamily="34" charset="-128"/>
              </a:rPr>
              <a:t>カット</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素材：パルプ</a:t>
            </a:r>
          </a:p>
          <a:p>
            <a:r>
              <a:rPr lang="ja-JP" altLang="en-US" sz="900" dirty="0">
                <a:latin typeface="Meiryo UI" panose="020B0604030504040204" pitchFamily="34" charset="-128"/>
                <a:ea typeface="Meiryo UI" panose="020B0604030504040204" pitchFamily="34" charset="-128"/>
              </a:rPr>
              <a:t>包装：シュリンク包装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油や水をしっかり吸収してくれるため料理には必要不可欠なキッチンタオルの</a:t>
            </a:r>
            <a:r>
              <a:rPr lang="en-US" altLang="ja-JP" sz="1600" dirty="0"/>
              <a:t>4</a:t>
            </a:r>
            <a:r>
              <a:rPr lang="ja-JP" altLang="en-US" sz="1600" dirty="0"/>
              <a:t>ロールタイプです。消耗品は喜んで貰ってもらえるため、ノベルティ用などに人気の高いアイテムです。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1" name="図 100">
            <a:extLst>
              <a:ext uri="{FF2B5EF4-FFF2-40B4-BE49-F238E27FC236}">
                <a16:creationId xmlns:a16="http://schemas.microsoft.com/office/drawing/2014/main" id="{0563D97A-C931-5F27-868F-2EAB2A687F13}"/>
              </a:ext>
            </a:extLst>
          </p:cNvPr>
          <p:cNvPicPr>
            <a:picLocks noChangeAspect="1"/>
          </p:cNvPicPr>
          <p:nvPr/>
        </p:nvPicPr>
        <p:blipFill>
          <a:blip r:embed="rId5"/>
          <a:stretch>
            <a:fillRect/>
          </a:stretch>
        </p:blipFill>
        <p:spPr>
          <a:xfrm>
            <a:off x="621728" y="1301847"/>
            <a:ext cx="3704742" cy="370474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960</TotalTime>
  <Words>65</Words>
  <Application>Microsoft Office PowerPoint</Application>
  <PresentationFormat>画面に合わせる (4:3)</PresentationFormat>
  <Paragraphs>12</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278</cp:revision>
  <cp:lastPrinted>2021-07-20T08:57:41Z</cp:lastPrinted>
  <dcterms:created xsi:type="dcterms:W3CDTF">2021-06-21T09:41:39Z</dcterms:created>
  <dcterms:modified xsi:type="dcterms:W3CDTF">2024-08-09T06:10:48Z</dcterms:modified>
</cp:coreProperties>
</file>