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エルフォーレ トイレットティシュー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ロール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素材：パルプ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リサイクルパルプ配合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包装：シュリンク包装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組み合わせ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カートン以上でご注文ください。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上質なリサイクルパルプを配合した、地球環境にも肌にも優しいトイレットティシューの</a:t>
            </a:r>
            <a:r>
              <a:rPr lang="en-US" altLang="ja-JP" sz="1600" dirty="0"/>
              <a:t>12</a:t>
            </a:r>
            <a:r>
              <a:rPr lang="ja-JP" altLang="en-US" sz="1600" dirty="0"/>
              <a:t>ロールです。販促イベントの定番ノベルティアイテム。ダブルタイプとシングルタイプから選択可能です。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4EB19F21-72CF-042C-8EFE-0B01E38027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76361"/>
            <a:ext cx="3611060" cy="361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1199</TotalTime>
  <Words>77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2024-11-25T08:22:21Z</dcterms:modified>
</cp:coreProperties>
</file>